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3" r:id="rId4"/>
    <p:sldId id="283" r:id="rId5"/>
    <p:sldId id="267" r:id="rId6"/>
    <p:sldId id="282" r:id="rId7"/>
    <p:sldId id="284" r:id="rId8"/>
    <p:sldId id="276" r:id="rId9"/>
    <p:sldId id="261" r:id="rId10"/>
    <p:sldId id="268" r:id="rId11"/>
    <p:sldId id="277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8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07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36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7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5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1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15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6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8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78E3-8BE6-4F7F-A29A-77EC6A6E832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4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47414"/>
            <a:ext cx="7772400" cy="1470025"/>
          </a:xfrm>
        </p:spPr>
        <p:txBody>
          <a:bodyPr/>
          <a:lstStyle/>
          <a:p>
            <a:r>
              <a:rPr lang="en-GB" dirty="0" smtClean="0"/>
              <a:t>Heracles and the</a:t>
            </a:r>
            <a:br>
              <a:rPr lang="en-GB" dirty="0" smtClean="0"/>
            </a:br>
            <a:r>
              <a:rPr lang="en-GB" dirty="0" smtClean="0"/>
              <a:t>Erymanthian Boar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65" y="5229200"/>
            <a:ext cx="6696470" cy="1156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0" t="47700" r="15352" b="-1"/>
          <a:stretch/>
        </p:blipFill>
        <p:spPr>
          <a:xfrm>
            <a:off x="1925392" y="260648"/>
            <a:ext cx="5293217" cy="35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8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" y="476672"/>
            <a:ext cx="902601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onya\Documents\Panoply\worksheet collection\Storyboard Terminology She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6300" y="0"/>
            <a:ext cx="48514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3436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48" y="2138667"/>
            <a:ext cx="8229600" cy="320432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/>
              <a:t> This resource was created by </a:t>
            </a:r>
            <a:r>
              <a:rPr lang="en-GB" sz="2400" dirty="0" smtClean="0"/>
              <a:t>the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 smtClean="0"/>
              <a:t> </a:t>
            </a:r>
            <a:r>
              <a:rPr lang="en-GB" sz="2400" dirty="0"/>
              <a:t>Panoply Vase Animation </a:t>
            </a:r>
            <a:r>
              <a:rPr lang="en-GB" sz="2400" dirty="0" smtClean="0"/>
              <a:t>Project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 smtClean="0"/>
              <a:t> </a:t>
            </a:r>
            <a:r>
              <a:rPr lang="en-GB" sz="2400" dirty="0"/>
              <a:t>as part of the European Research Council (ERC) funded project: </a:t>
            </a:r>
            <a:endParaRPr lang="en-GB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i="1" dirty="0" smtClean="0"/>
              <a:t>Our </a:t>
            </a:r>
            <a:r>
              <a:rPr lang="en-GB" sz="2400" i="1" dirty="0"/>
              <a:t>Mythical Childhood... The Reception of Children's and Young Adults' Culture in Response to Regional and Global Challenges </a:t>
            </a:r>
            <a:endParaRPr lang="en-GB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/>
              <a:t>(Grant Agreement 681202; ERC Consolidator Grant led by Katarzyna Marciniak) 	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13" y="5373216"/>
            <a:ext cx="6696470" cy="11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0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78" y="9999"/>
            <a:ext cx="619742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3438999"/>
            <a:ext cx="34563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/>
              <a:t>Heracles </a:t>
            </a:r>
            <a:r>
              <a:rPr lang="en-US" sz="2800" dirty="0" smtClean="0"/>
              <a:t>and the </a:t>
            </a:r>
            <a:r>
              <a:rPr lang="en-US" sz="2800" b="1" dirty="0" err="1" smtClean="0"/>
              <a:t>Erymanthian</a:t>
            </a:r>
            <a:r>
              <a:rPr lang="en-US" sz="2800" b="1" dirty="0" smtClean="0"/>
              <a:t> Boar</a:t>
            </a:r>
            <a:r>
              <a:rPr lang="en-US" sz="2800" dirty="0"/>
              <a:t> </a:t>
            </a:r>
            <a:r>
              <a:rPr lang="en-US" sz="2800" i="1" dirty="0" smtClean="0"/>
              <a:t>amphora</a:t>
            </a:r>
            <a:endParaRPr lang="en-US" sz="2800" dirty="0"/>
          </a:p>
          <a:p>
            <a:r>
              <a:rPr lang="en-US" sz="2600" dirty="0" smtClean="0"/>
              <a:t>(</a:t>
            </a:r>
            <a:r>
              <a:rPr lang="en-US" sz="2600" dirty="0" smtClean="0"/>
              <a:t>198042 </a:t>
            </a:r>
            <a:r>
              <a:rPr lang="en-US" sz="2600" dirty="0" smtClean="0"/>
              <a:t>MNW)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0109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3" t="21208" r="30161" b="12113"/>
          <a:stretch/>
        </p:blipFill>
        <p:spPr>
          <a:xfrm>
            <a:off x="-7641" y="332656"/>
            <a:ext cx="4466022" cy="5034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81" y="309380"/>
            <a:ext cx="4570220" cy="5057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5733256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 figure vases were created by applying black slip onto the red clay. Tools could be used to mark extra details, and one or two other slips provide extra colour – white and ‘deliberate red’.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0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6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477339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4" t="18821" r="7482" b="21558"/>
          <a:stretch/>
        </p:blipFill>
        <p:spPr>
          <a:xfrm>
            <a:off x="5508104" y="136854"/>
            <a:ext cx="3060916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2" y="857252"/>
            <a:ext cx="6857997" cy="5143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517232"/>
            <a:ext cx="241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reverse of</a:t>
            </a:r>
          </a:p>
          <a:p>
            <a:r>
              <a:rPr lang="en-GB" dirty="0" smtClean="0"/>
              <a:t>amphora</a:t>
            </a:r>
          </a:p>
          <a:p>
            <a:r>
              <a:rPr lang="en-US" dirty="0" smtClean="0"/>
              <a:t>198042 </a:t>
            </a:r>
            <a:r>
              <a:rPr lang="en-US" dirty="0"/>
              <a:t>MNW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30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64178"/>
            <a:ext cx="3272602" cy="3240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1495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6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9" y="-5613"/>
            <a:ext cx="8770642" cy="68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oply_exterior Nat Museum Warsa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4837" cy="5517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592285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National Museum in Warsaw</a:t>
            </a:r>
          </a:p>
        </p:txBody>
      </p:sp>
    </p:spTree>
    <p:extLst>
      <p:ext uri="{BB962C8B-B14F-4D97-AF65-F5344CB8AC3E}">
        <p14:creationId xmlns:p14="http://schemas.microsoft.com/office/powerpoint/2010/main" val="34096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121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Heracles and the Erymanthian Boar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Nevin</dc:creator>
  <cp:lastModifiedBy>Sonya Nevin</cp:lastModifiedBy>
  <cp:revision>6</cp:revision>
  <dcterms:created xsi:type="dcterms:W3CDTF">2020-11-23T11:40:16Z</dcterms:created>
  <dcterms:modified xsi:type="dcterms:W3CDTF">2020-11-23T13:23:23Z</dcterms:modified>
</cp:coreProperties>
</file>